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16156" y="3120203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991941" y="3592347"/>
            <a:ext cx="1523924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Dal 2 aprile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10056" y="3843707"/>
            <a:ext cx="198207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puoi candidarti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Unione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 nuove amicizie</a:t>
            </a:r>
            <a:br>
              <a:rPr lang="fr-FR"/>
            </a:br>
            <a:r>
              <a:rPr lang="fr-FR"/>
              <a:t>partono da qui!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Unione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A654CC8-C3B9-2AA9-3A1C-F3DA201435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268D112-EAB6-D151-7ECF-AB95B364BA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99BF8FD-7DFC-C8E6-495A-9402290B7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AE3C4B8-04A2-B698-EE3D-A7EA3004EE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B4EC1A-F3B8-4D63-83E7-43A8D961A76F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F89DC1D8-F1FB-45F0-9476-4B30D8592C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395885-D56B-4D8C-AE78-8F61392015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2025-01-16T22:27:52Z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